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äsentation" initials="P" lastIdx="1" clrIdx="0">
    <p:extLst>
      <p:ext uri="{19B8F6BF-5375-455C-9EA6-DF929625EA0E}">
        <p15:presenceInfo xmlns:p15="http://schemas.microsoft.com/office/powerpoint/2012/main" userId="Präsentati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32"/>
  </p:normalViewPr>
  <p:slideViewPr>
    <p:cSldViewPr snapToGrid="0" snapToObjects="1" showGuides="1">
      <p:cViewPr varScale="1">
        <p:scale>
          <a:sx n="78" d="100"/>
          <a:sy n="78" d="100"/>
        </p:scale>
        <p:origin x="1171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5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1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0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6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8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4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0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3D94A40D-11E8-1646-B373-3F1CA394D33A}"/>
              </a:ext>
            </a:extLst>
          </p:cNvPr>
          <p:cNvSpPr txBox="1"/>
          <p:nvPr/>
        </p:nvSpPr>
        <p:spPr>
          <a:xfrm>
            <a:off x="298071" y="151540"/>
            <a:ext cx="4307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Umhabilitation</a:t>
            </a:r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Name </a:t>
            </a:r>
            <a:r>
              <a:rPr lang="en-US" sz="2400" b="1" dirty="0" err="1">
                <a:solidFill>
                  <a:srgbClr val="FF0000"/>
                </a:solidFill>
              </a:rPr>
              <a:t>Kandidat</a:t>
            </a:r>
            <a:r>
              <a:rPr lang="en-US" sz="2400" b="1" dirty="0">
                <a:solidFill>
                  <a:srgbClr val="FF0000"/>
                </a:solidFill>
              </a:rPr>
              <a:t>*in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8B56012-3341-F94A-A208-90C89854ECAA}"/>
              </a:ext>
            </a:extLst>
          </p:cNvPr>
          <p:cNvSpPr txBox="1"/>
          <p:nvPr/>
        </p:nvSpPr>
        <p:spPr>
          <a:xfrm>
            <a:off x="362705" y="1396681"/>
            <a:ext cx="4243161" cy="19082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tabLst>
                <a:tab pos="1503363" algn="l"/>
                <a:tab pos="1636713" algn="l"/>
              </a:tabLst>
            </a:pPr>
            <a:r>
              <a:rPr lang="de-DE"/>
              <a:t>Fach:</a:t>
            </a:r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/>
              <a:t>Thema: </a:t>
            </a:r>
          </a:p>
          <a:p>
            <a:pPr lvl="0">
              <a:tabLst>
                <a:tab pos="1503363" algn="l"/>
                <a:tab pos="1636713" algn="l"/>
              </a:tabLst>
            </a:pPr>
            <a:endParaRPr lang="de-DE"/>
          </a:p>
          <a:p>
            <a:pPr lvl="0">
              <a:tabLst>
                <a:tab pos="1503363" algn="l"/>
                <a:tab pos="1636713" algn="l"/>
              </a:tabLst>
            </a:pPr>
            <a:endParaRPr lang="de-DE"/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/>
              <a:t>Hochschule: </a:t>
            </a:r>
            <a:r>
              <a:rPr lang="de-DE">
                <a:solidFill>
                  <a:srgbClr val="FF0000"/>
                </a:solidFill>
              </a:rPr>
              <a:t>XXX </a:t>
            </a:r>
            <a:r>
              <a:rPr lang="de-DE"/>
              <a:t>(</a:t>
            </a:r>
            <a:r>
              <a:rPr lang="de-DE">
                <a:solidFill>
                  <a:srgbClr val="FF0000"/>
                </a:solidFill>
              </a:rPr>
              <a:t>Jahr</a:t>
            </a:r>
            <a:r>
              <a:rPr lang="de-DE"/>
              <a:t>)</a:t>
            </a:r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/>
              <a:t>Art: </a:t>
            </a:r>
            <a:r>
              <a:rPr lang="de-DE">
                <a:solidFill>
                  <a:srgbClr val="FF0000"/>
                </a:solidFill>
              </a:rPr>
              <a:t>kumulativ (X) oder </a:t>
            </a:r>
            <a:r>
              <a:rPr lang="de-DE" err="1">
                <a:solidFill>
                  <a:srgbClr val="FF0000"/>
                </a:solidFill>
              </a:rPr>
              <a:t>monograph</a:t>
            </a:r>
            <a:r>
              <a:rPr lang="de-DE">
                <a:solidFill>
                  <a:srgbClr val="FF0000"/>
                </a:solidFill>
              </a:rPr>
              <a:t> (XXX)</a:t>
            </a:r>
            <a:endParaRPr lang="de-DE"/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 sz="1000" i="1"/>
              <a:t>(bei kumulativ: Anzahl der Publikationen, bei Monographie Anzahl der Seiten)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F046459-144E-F14F-B3EB-43197EACD6C9}"/>
              </a:ext>
            </a:extLst>
          </p:cNvPr>
          <p:cNvSpPr txBox="1"/>
          <p:nvPr/>
        </p:nvSpPr>
        <p:spPr>
          <a:xfrm>
            <a:off x="298071" y="943171"/>
            <a:ext cx="26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err="1"/>
              <a:t>Habilitationsschrift</a:t>
            </a:r>
            <a:endParaRPr lang="en-US" sz="2400" b="1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691DD79-B298-1B4A-BB22-A4B592144052}"/>
              </a:ext>
            </a:extLst>
          </p:cNvPr>
          <p:cNvSpPr txBox="1"/>
          <p:nvPr/>
        </p:nvSpPr>
        <p:spPr>
          <a:xfrm>
            <a:off x="298071" y="3396084"/>
            <a:ext cx="2215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err="1"/>
              <a:t>Kurz-Biographie</a:t>
            </a:r>
            <a:endParaRPr lang="en-US" b="1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B60A8A0-703A-6546-BC22-66285218995A}"/>
              </a:ext>
            </a:extLst>
          </p:cNvPr>
          <p:cNvSpPr txBox="1"/>
          <p:nvPr/>
        </p:nvSpPr>
        <p:spPr>
          <a:xfrm>
            <a:off x="391712" y="3837389"/>
            <a:ext cx="9151582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/>
              <a:t>Studium </a:t>
            </a:r>
            <a:r>
              <a:rPr lang="de-DE">
                <a:solidFill>
                  <a:srgbClr val="FF0000"/>
                </a:solidFill>
              </a:rPr>
              <a:t>JAHR, ORT, FACH</a:t>
            </a:r>
            <a:endParaRPr lang="de-DE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/>
              <a:t>Promotion </a:t>
            </a:r>
            <a:r>
              <a:rPr lang="de-DE">
                <a:solidFill>
                  <a:srgbClr val="FF0000"/>
                </a:solidFill>
              </a:rPr>
              <a:t>JAHR, ORT, FACH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/>
              <a:t>Nachweis über erbrachte Lehre und Befürwortung des Departments vom </a:t>
            </a:r>
            <a:r>
              <a:rPr lang="de-DE">
                <a:solidFill>
                  <a:srgbClr val="FF0000"/>
                </a:solidFill>
              </a:rPr>
              <a:t>XX.XX.XX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Postdoc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ggf. Nachwuchsgruppenleitung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/>
              <a:t>Publikationen </a:t>
            </a:r>
            <a:r>
              <a:rPr lang="de-DE">
                <a:solidFill>
                  <a:srgbClr val="FF0000"/>
                </a:solidFill>
              </a:rPr>
              <a:t>XX, </a:t>
            </a:r>
            <a:r>
              <a:rPr lang="de-DE"/>
              <a:t>H</a:t>
            </a:r>
            <a:r>
              <a:rPr lang="de-DE">
                <a:solidFill>
                  <a:srgbClr val="FF0000"/>
                </a:solidFill>
              </a:rPr>
              <a:t>XX, </a:t>
            </a:r>
            <a:r>
              <a:rPr lang="de-DE"/>
              <a:t>Zitationen:</a:t>
            </a:r>
            <a:r>
              <a:rPr lang="de-DE">
                <a:solidFill>
                  <a:srgbClr val="FF0000"/>
                </a:solidFill>
              </a:rPr>
              <a:t> 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/>
              <a:t>Drittmittel </a:t>
            </a:r>
            <a:r>
              <a:rPr lang="de-DE">
                <a:solidFill>
                  <a:srgbClr val="FF0000"/>
                </a:solidFill>
              </a:rPr>
              <a:t>XXXX Euro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Preise/Ehrungen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Sonstiges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8B56012-3341-F94A-A208-90C89854ECAA}"/>
              </a:ext>
            </a:extLst>
          </p:cNvPr>
          <p:cNvSpPr txBox="1"/>
          <p:nvPr/>
        </p:nvSpPr>
        <p:spPr>
          <a:xfrm>
            <a:off x="5300133" y="1427111"/>
            <a:ext cx="4243161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tabLst>
                <a:tab pos="1503363" algn="l"/>
                <a:tab pos="1636713" algn="l"/>
              </a:tabLst>
            </a:pPr>
            <a:r>
              <a:rPr lang="de-DE" dirty="0"/>
              <a:t>Vorsitz: Forschungsdekanin Zuccaro</a:t>
            </a:r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 i="1" dirty="0"/>
              <a:t>ohne Gutachten</a:t>
            </a:r>
          </a:p>
          <a:p>
            <a:pPr marL="342900" lvl="0" indent="-342900"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 (Mentor*in), Institut</a:t>
            </a:r>
          </a:p>
          <a:p>
            <a:pPr marL="342900" lvl="0" indent="-342900"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NAME, Institut</a:t>
            </a:r>
          </a:p>
          <a:p>
            <a:pPr marL="342900" indent="-342900">
              <a:buFontTx/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NAME, Institut</a:t>
            </a:r>
          </a:p>
          <a:p>
            <a:pPr marL="342900" indent="-342900">
              <a:buFontTx/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NAME, Institut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816482B-EE03-7045-8A2C-7678E20C5965}"/>
              </a:ext>
            </a:extLst>
          </p:cNvPr>
          <p:cNvSpPr/>
          <p:nvPr/>
        </p:nvSpPr>
        <p:spPr>
          <a:xfrm>
            <a:off x="5237691" y="939512"/>
            <a:ext cx="3343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err="1"/>
              <a:t>Habilitationskommission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61151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118</Words>
  <Application>Microsoft Office PowerPoint</Application>
  <PresentationFormat>A4-Papier (210 x 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Britta Ingrid Gudrun Thewes</cp:lastModifiedBy>
  <cp:revision>23</cp:revision>
  <dcterms:created xsi:type="dcterms:W3CDTF">2019-05-14T10:18:42Z</dcterms:created>
  <dcterms:modified xsi:type="dcterms:W3CDTF">2024-01-16T13:18:48Z</dcterms:modified>
</cp:coreProperties>
</file>