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632"/>
  </p:normalViewPr>
  <p:slideViewPr>
    <p:cSldViewPr snapToGrid="0" snapToObjects="1" showGuides="1">
      <p:cViewPr varScale="1">
        <p:scale>
          <a:sx n="78" d="100"/>
          <a:sy n="78" d="100"/>
        </p:scale>
        <p:origin x="117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45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1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50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6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4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6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5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4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
Zweite Ebene
Dritte Ebene
Vierte Ebene
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8E5DC-7AEE-FC40-B991-F67D97C6D063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AAE2-9EC7-E245-935C-1E5AC919A9B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08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3D94A40D-11E8-1646-B373-3F1CA394D33A}"/>
              </a:ext>
            </a:extLst>
          </p:cNvPr>
          <p:cNvSpPr txBox="1"/>
          <p:nvPr/>
        </p:nvSpPr>
        <p:spPr>
          <a:xfrm>
            <a:off x="298071" y="151540"/>
            <a:ext cx="4307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Name </a:t>
            </a:r>
            <a:r>
              <a:rPr lang="en-US" sz="2400" b="1" dirty="0" err="1">
                <a:solidFill>
                  <a:srgbClr val="FF0000"/>
                </a:solidFill>
              </a:rPr>
              <a:t>Kandidat</a:t>
            </a:r>
            <a:r>
              <a:rPr lang="en-US" sz="2400" b="1" dirty="0">
                <a:solidFill>
                  <a:srgbClr val="FF0000"/>
                </a:solidFill>
              </a:rPr>
              <a:t>*in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8B56012-3341-F94A-A208-90C89854ECAA}"/>
              </a:ext>
            </a:extLst>
          </p:cNvPr>
          <p:cNvSpPr txBox="1"/>
          <p:nvPr/>
        </p:nvSpPr>
        <p:spPr>
          <a:xfrm>
            <a:off x="362705" y="1037456"/>
            <a:ext cx="4243161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tabLst>
                <a:tab pos="1503363" algn="l"/>
                <a:tab pos="1636713" algn="l"/>
              </a:tabLst>
            </a:pPr>
            <a:r>
              <a:rPr lang="de-DE" dirty="0"/>
              <a:t>Fach:</a:t>
            </a:r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dirty="0"/>
              <a:t>Thema: </a:t>
            </a:r>
          </a:p>
          <a:p>
            <a:pPr lvl="0">
              <a:tabLst>
                <a:tab pos="1503363" algn="l"/>
                <a:tab pos="1636713" algn="l"/>
              </a:tabLst>
            </a:pPr>
            <a:endParaRPr lang="de-DE" dirty="0"/>
          </a:p>
          <a:p>
            <a:pPr lvl="0">
              <a:tabLst>
                <a:tab pos="1503363" algn="l"/>
                <a:tab pos="1636713" algn="l"/>
              </a:tabLst>
            </a:pPr>
            <a:endParaRPr lang="de-DE" dirty="0"/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dirty="0"/>
              <a:t>Art: </a:t>
            </a:r>
            <a:r>
              <a:rPr lang="de-DE" dirty="0">
                <a:solidFill>
                  <a:srgbClr val="FF0000"/>
                </a:solidFill>
              </a:rPr>
              <a:t>kumulativ (X) oder </a:t>
            </a:r>
            <a:r>
              <a:rPr lang="de-DE" dirty="0" err="1">
                <a:solidFill>
                  <a:srgbClr val="FF0000"/>
                </a:solidFill>
              </a:rPr>
              <a:t>monograph</a:t>
            </a:r>
            <a:r>
              <a:rPr lang="de-DE" dirty="0">
                <a:solidFill>
                  <a:srgbClr val="FF0000"/>
                </a:solidFill>
              </a:rPr>
              <a:t> (XXX)</a:t>
            </a:r>
            <a:endParaRPr lang="de-DE" dirty="0"/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sz="1000" i="1" dirty="0"/>
              <a:t>(bei kumulativ: Anzahl der Publikationen, bei Monographie Anzahl der Seiten)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F046459-144E-F14F-B3EB-43197EACD6C9}"/>
              </a:ext>
            </a:extLst>
          </p:cNvPr>
          <p:cNvSpPr txBox="1"/>
          <p:nvPr/>
        </p:nvSpPr>
        <p:spPr>
          <a:xfrm>
            <a:off x="298071" y="575791"/>
            <a:ext cx="26185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err="1"/>
              <a:t>Habilitationsschrift</a:t>
            </a:r>
            <a:endParaRPr lang="en-US" sz="2400" b="1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816482B-EE03-7045-8A2C-7678E20C5965}"/>
              </a:ext>
            </a:extLst>
          </p:cNvPr>
          <p:cNvSpPr/>
          <p:nvPr/>
        </p:nvSpPr>
        <p:spPr>
          <a:xfrm>
            <a:off x="5254020" y="2761120"/>
            <a:ext cx="2886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Externe </a:t>
            </a:r>
            <a:r>
              <a:rPr lang="en-US" sz="2400" b="1" dirty="0" err="1"/>
              <a:t>Gutachtende</a:t>
            </a:r>
            <a:endParaRPr lang="en-US" sz="2400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7D19255-3888-6C45-B41E-02982AE70891}"/>
              </a:ext>
            </a:extLst>
          </p:cNvPr>
          <p:cNvSpPr txBox="1"/>
          <p:nvPr/>
        </p:nvSpPr>
        <p:spPr>
          <a:xfrm>
            <a:off x="5300133" y="3176670"/>
            <a:ext cx="4243162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de-DE"/>
              <a:t>Titel  </a:t>
            </a:r>
            <a:r>
              <a:rPr lang="de-DE">
                <a:solidFill>
                  <a:srgbClr val="FF0000"/>
                </a:solidFill>
              </a:rPr>
              <a:t>NAME,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ORT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FACH</a:t>
            </a:r>
          </a:p>
          <a:p>
            <a:pPr marL="342900" indent="-342900">
              <a:buFont typeface="+mj-lt"/>
              <a:buAutoNum type="arabicPeriod"/>
            </a:pPr>
            <a:r>
              <a:rPr lang="de-DE"/>
              <a:t>Titel  </a:t>
            </a:r>
            <a:r>
              <a:rPr lang="de-DE">
                <a:solidFill>
                  <a:srgbClr val="FF0000"/>
                </a:solidFill>
              </a:rPr>
              <a:t>NAME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ORT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FACH</a:t>
            </a:r>
          </a:p>
          <a:p>
            <a:pPr marL="342900" indent="-342900">
              <a:buFont typeface="+mj-lt"/>
              <a:buAutoNum type="arabicPeriod"/>
            </a:pPr>
            <a:r>
              <a:rPr lang="de-DE"/>
              <a:t>Titel  </a:t>
            </a:r>
            <a:r>
              <a:rPr lang="de-DE">
                <a:solidFill>
                  <a:srgbClr val="FF0000"/>
                </a:solidFill>
              </a:rPr>
              <a:t>NAME, 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ORT </a:t>
            </a:r>
            <a:br>
              <a:rPr lang="de-DE">
                <a:solidFill>
                  <a:srgbClr val="FF0000"/>
                </a:solidFill>
              </a:rPr>
            </a:br>
            <a:r>
              <a:rPr lang="de-DE">
                <a:solidFill>
                  <a:srgbClr val="FF0000"/>
                </a:solidFill>
              </a:rPr>
              <a:t>FACH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691DD79-B298-1B4A-BB22-A4B592144052}"/>
              </a:ext>
            </a:extLst>
          </p:cNvPr>
          <p:cNvSpPr txBox="1"/>
          <p:nvPr/>
        </p:nvSpPr>
        <p:spPr>
          <a:xfrm>
            <a:off x="298071" y="2734784"/>
            <a:ext cx="2112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Kurzbiographie</a:t>
            </a:r>
            <a:endParaRPr lang="en-US" b="1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B60A8A0-703A-6546-BC22-66285218995A}"/>
              </a:ext>
            </a:extLst>
          </p:cNvPr>
          <p:cNvSpPr txBox="1"/>
          <p:nvPr/>
        </p:nvSpPr>
        <p:spPr>
          <a:xfrm>
            <a:off x="391712" y="3167919"/>
            <a:ext cx="4243162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Studium </a:t>
            </a:r>
            <a:r>
              <a:rPr lang="de-DE">
                <a:solidFill>
                  <a:srgbClr val="FF0000"/>
                </a:solidFill>
              </a:rPr>
              <a:t>JAHR, ORT, FACH</a:t>
            </a:r>
            <a:endParaRPr lang="de-DE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Promotion </a:t>
            </a:r>
            <a:r>
              <a:rPr lang="de-DE">
                <a:solidFill>
                  <a:srgbClr val="FF0000"/>
                </a:solidFill>
              </a:rPr>
              <a:t>JAHR, ORT, FACH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/>
              <a:t>Nachweis über erbrachte Lehre und Befürwortung des Departments vom </a:t>
            </a:r>
            <a:r>
              <a:rPr lang="de-DE">
                <a:solidFill>
                  <a:srgbClr val="FF0000"/>
                </a:solidFill>
              </a:rPr>
              <a:t>XX.XX.XX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Postdoc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ggf. Nachwuchsgruppenleitung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/>
              <a:t>Publikationen </a:t>
            </a:r>
            <a:r>
              <a:rPr lang="de-DE">
                <a:solidFill>
                  <a:srgbClr val="FF0000"/>
                </a:solidFill>
              </a:rPr>
              <a:t>XX, </a:t>
            </a:r>
            <a:r>
              <a:rPr lang="de-DE"/>
              <a:t>H</a:t>
            </a:r>
            <a:r>
              <a:rPr lang="de-DE">
                <a:solidFill>
                  <a:srgbClr val="FF0000"/>
                </a:solidFill>
              </a:rPr>
              <a:t>XX, </a:t>
            </a:r>
            <a:r>
              <a:rPr lang="de-DE"/>
              <a:t>Zitationen:</a:t>
            </a:r>
            <a:r>
              <a:rPr lang="de-DE">
                <a:solidFill>
                  <a:srgbClr val="FF0000"/>
                </a:solidFill>
              </a:rPr>
              <a:t> XXX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/>
              <a:t>Drittmittel </a:t>
            </a:r>
            <a:r>
              <a:rPr lang="de-DE">
                <a:solidFill>
                  <a:srgbClr val="FF0000"/>
                </a:solidFill>
              </a:rPr>
              <a:t>XXXX Euro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Preise/Ehrungen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>
                <a:solidFill>
                  <a:srgbClr val="FF0000"/>
                </a:solidFill>
              </a:rPr>
              <a:t>Sonstiges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8B56012-3341-F94A-A208-90C89854ECAA}"/>
              </a:ext>
            </a:extLst>
          </p:cNvPr>
          <p:cNvSpPr txBox="1"/>
          <p:nvPr/>
        </p:nvSpPr>
        <p:spPr>
          <a:xfrm>
            <a:off x="5300133" y="635180"/>
            <a:ext cx="4243161" cy="20313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>
              <a:tabLst>
                <a:tab pos="1503363" algn="l"/>
                <a:tab pos="1636713" algn="l"/>
              </a:tabLst>
            </a:pPr>
            <a:r>
              <a:rPr lang="de-DE" dirty="0"/>
              <a:t>Vorsitz: Forschungsdekanin Zuccaro</a:t>
            </a:r>
          </a:p>
          <a:p>
            <a:pPr lvl="0">
              <a:tabLst>
                <a:tab pos="1503363" algn="l"/>
                <a:tab pos="1636713" algn="l"/>
              </a:tabLst>
            </a:pPr>
            <a:r>
              <a:rPr lang="de-DE" i="1" dirty="0"/>
              <a:t>mit Gutachten</a:t>
            </a:r>
          </a:p>
          <a:p>
            <a:pPr marL="342900" lvl="0" indent="-342900"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  <a:p>
            <a:pPr marL="342900" lvl="0" indent="-342900"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  <a:p>
            <a:pPr marL="0" lvl="1">
              <a:tabLst>
                <a:tab pos="1503363" algn="l"/>
                <a:tab pos="1636713" algn="l"/>
              </a:tabLst>
            </a:pPr>
            <a:r>
              <a:rPr lang="de-DE" i="1" dirty="0"/>
              <a:t>ohne Gutachten</a:t>
            </a:r>
          </a:p>
          <a:p>
            <a:pPr marL="342900" indent="-342900">
              <a:buFontTx/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 (Mentor*in), Institut</a:t>
            </a:r>
          </a:p>
          <a:p>
            <a:pPr marL="342900" indent="-342900">
              <a:buFontTx/>
              <a:buAutoNum type="arabicPeriod"/>
              <a:tabLst>
                <a:tab pos="1503363" algn="l"/>
                <a:tab pos="1636713" algn="l"/>
              </a:tabLst>
            </a:pPr>
            <a:r>
              <a:rPr lang="de-DE" dirty="0"/>
              <a:t>Prof.  </a:t>
            </a:r>
            <a:r>
              <a:rPr lang="de-DE" dirty="0">
                <a:solidFill>
                  <a:srgbClr val="FF0000"/>
                </a:solidFill>
              </a:rPr>
              <a:t>NAME, Institut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816482B-EE03-7045-8A2C-7678E20C5965}"/>
              </a:ext>
            </a:extLst>
          </p:cNvPr>
          <p:cNvSpPr/>
          <p:nvPr/>
        </p:nvSpPr>
        <p:spPr>
          <a:xfrm>
            <a:off x="5237691" y="172072"/>
            <a:ext cx="3343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err="1"/>
              <a:t>Habilitationskommission</a:t>
            </a:r>
            <a:endParaRPr lang="en-US" sz="2400" b="1"/>
          </a:p>
        </p:txBody>
      </p:sp>
    </p:spTree>
    <p:extLst>
      <p:ext uri="{BB962C8B-B14F-4D97-AF65-F5344CB8AC3E}">
        <p14:creationId xmlns:p14="http://schemas.microsoft.com/office/powerpoint/2010/main" val="1611514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Office PowerPoint</Application>
  <PresentationFormat>A4-Papier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2022-10-28T15:57:39Z</dcterms:created>
  <dcterms:modified xsi:type="dcterms:W3CDTF">2024-01-16T13:18:18Z</dcterms:modified>
</cp:coreProperties>
</file>